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2" r:id="rId4"/>
    <p:sldId id="258" r:id="rId5"/>
    <p:sldId id="263" r:id="rId6"/>
    <p:sldId id="264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64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4D378-7C4A-47DA-A31F-1805D31D18D0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8B9F4-DE6F-4A1B-96D4-1DD492F6C6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985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6CC54-C5D7-4BB2-8550-1E62CDE4C5BC}" type="datetimeFigureOut">
              <a:rPr lang="en-US" smtClean="0"/>
              <a:t>5/2/2018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90975-E4BF-46B8-9B02-AC600DDE77C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JSTEWART@NAUGATUCK-CT.GOV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PREPROPOSAL  MEETING</a:t>
            </a:r>
            <a:br>
              <a:rPr lang="en-US" dirty="0" smtClean="0"/>
            </a:br>
            <a:r>
              <a:rPr lang="en-US" dirty="0" smtClean="0"/>
              <a:t>NAUGATUCK BIOSOLIDS FACILITY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3, 2018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MAYOR’S COMMENTS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WELCOME/INTRODUCTIONS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FUTURE PLANS-PORT OF NAUGATUCK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WWTP AS A RESOURCE RECOVERY FACILITY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POTENTIAL FOR INTEGRATION OF PLANS</a:t>
            </a:r>
          </a:p>
          <a:p>
            <a:pPr algn="l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524000" cy="6278562"/>
          </a:xfrm>
        </p:spPr>
        <p:txBody>
          <a:bodyPr vert="wordArtVert">
            <a:normAutofit fontScale="90000"/>
          </a:bodyPr>
          <a:lstStyle/>
          <a:p>
            <a:r>
              <a:rPr lang="en-US" dirty="0" smtClean="0"/>
              <a:t>SITEPLAN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108831"/>
              </p:ext>
            </p:extLst>
          </p:nvPr>
        </p:nvGraphicFramePr>
        <p:xfrm>
          <a:off x="2819400" y="152400"/>
          <a:ext cx="4343400" cy="6513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3" imgW="16459105" imgH="24688665" progId="AcroExch.Document.7">
                  <p:embed/>
                </p:oleObj>
              </mc:Choice>
              <mc:Fallback>
                <p:oleObj name="Acrobat Document" r:id="rId3" imgW="16459105" imgH="2468866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9400" y="152400"/>
                        <a:ext cx="4343400" cy="65138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Borough Owns and Contracts with Veolia NA to Operate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10.3 MGD WWTF – Averages 5.4 MGD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84 Dry Ton/Day  Merchant Fluidized Bed Incinerator</a:t>
            </a:r>
          </a:p>
          <a:p>
            <a:pPr marL="0" indent="0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WWTF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Wastewater Facilities Plan </a:t>
            </a:r>
          </a:p>
          <a:p>
            <a:pPr marL="0" indent="0">
              <a:buNone/>
            </a:pPr>
            <a:r>
              <a:rPr lang="en-US" dirty="0" smtClean="0"/>
              <a:t>Under Review by DEEP- available on Borough-ct.gov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 smtClean="0"/>
              <a:t>Major Items: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Phosphorus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Headworks Grit</a:t>
            </a:r>
          </a:p>
          <a:p>
            <a:pPr marL="0" indent="0">
              <a:buNone/>
            </a:pPr>
            <a:r>
              <a:rPr lang="en-US" dirty="0" smtClean="0"/>
              <a:t>	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3921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INCINERATOR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Fluidized Bed Incinerator 84 DT/Day</a:t>
            </a:r>
          </a:p>
          <a:p>
            <a:pPr marL="0" indent="0">
              <a:buNone/>
            </a:pPr>
            <a:r>
              <a:rPr lang="en-US" dirty="0" smtClean="0"/>
              <a:t>Servicing 50 Communities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Completing Upgrade to meet SSI  Mercury Limits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Mercury Removal   - Veolia NA</a:t>
            </a:r>
          </a:p>
          <a:p>
            <a:pPr marL="0" indent="0">
              <a:buNone/>
            </a:pPr>
            <a:r>
              <a:rPr lang="en-US" dirty="0" smtClean="0"/>
              <a:t>		New </a:t>
            </a:r>
            <a:r>
              <a:rPr lang="en-US" dirty="0" smtClean="0"/>
              <a:t>Venturi</a:t>
            </a:r>
            <a:r>
              <a:rPr lang="en-US" dirty="0" smtClean="0"/>
              <a:t> Scrubber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New Gore Mercury Sorbent System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90538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ELEMENTS OF RFP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PRIVATE OPS-VEOLIA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MERCHANT FACILITY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RENT PAYMENTS, PROFIT SHARE</a:t>
            </a:r>
          </a:p>
          <a:p>
            <a:r>
              <a:rPr lang="en-US" dirty="0" smtClean="0"/>
              <a:t>BOROUGH GOALS</a:t>
            </a:r>
          </a:p>
          <a:p>
            <a:r>
              <a:rPr lang="en-US" dirty="0" smtClean="0"/>
              <a:t>PROCESS-PHASE I QUALIFICATION, PHASE II AWARD </a:t>
            </a:r>
          </a:p>
          <a:p>
            <a:r>
              <a:rPr lang="en-US" dirty="0" smtClean="0"/>
              <a:t>SCHEDULE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SUBMISSION OF WRITTEN QUESTIONS-ASAP, BUT NOT LATER THAN JULY 13</a:t>
            </a:r>
          </a:p>
          <a:p>
            <a:r>
              <a:rPr lang="en-US" dirty="0" smtClean="0"/>
              <a:t>PHASE  I PROPOSAL DUE DATE-JULY 31, 3PM</a:t>
            </a:r>
          </a:p>
          <a:p>
            <a:r>
              <a:rPr lang="en-US" dirty="0" smtClean="0"/>
              <a:t>BOROUGH REVIEW OF PHASE 1 PROPOSALS-OCTOBER 31</a:t>
            </a:r>
          </a:p>
          <a:p>
            <a:r>
              <a:rPr lang="en-US" dirty="0" smtClean="0"/>
              <a:t>BOROUGH ISSUES PHASE II RFP-DECEMBER 31</a:t>
            </a:r>
          </a:p>
          <a:p>
            <a:r>
              <a:rPr lang="en-US" dirty="0" smtClean="0"/>
              <a:t>AWARD OF CONTRACT-DECEMBER 31, 2019</a:t>
            </a:r>
          </a:p>
          <a:p>
            <a:r>
              <a:rPr lang="en-US" dirty="0" smtClean="0"/>
              <a:t>COMMENCE COMMERCIAL OPERATIONS- AUGUST 15, 2022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JIM STEWART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DIRECTOR OF PUBLIC WORKS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>
                <a:hlinkClick r:id="rId2"/>
              </a:rPr>
              <a:t>JSTEWART@NAUGATUCK-CT.GOV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203-720-7071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152</Words>
  <Application>Microsoft Office PowerPoint</Application>
  <PresentationFormat>On-screen Show (4:3)</PresentationFormat>
  <Paragraphs>58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Wingdings</vt:lpstr>
      <vt:lpstr>Office Theme</vt:lpstr>
      <vt:lpstr>Adobe Acrobat Document</vt:lpstr>
      <vt:lpstr>  PREPROPOSAL  MEETING NAUGATUCK BIOSOLIDS FACILITY  </vt:lpstr>
      <vt:lpstr>MAYOR’S COMMENTS</vt:lpstr>
      <vt:lpstr>SITEPLAN</vt:lpstr>
      <vt:lpstr>FACILITIES</vt:lpstr>
      <vt:lpstr>WWTF</vt:lpstr>
      <vt:lpstr>INCINERATOR</vt:lpstr>
      <vt:lpstr>KEY ELEMENTS OF RFP</vt:lpstr>
      <vt:lpstr>SCHEDULE</vt:lpstr>
      <vt:lpstr>CONTACT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PREPROPOSAL  MEETING NAUGATUCK BIOSOLIDS FACILITY</dc:title>
  <dc:creator>Jim Binder</dc:creator>
  <cp:lastModifiedBy>Jstewart</cp:lastModifiedBy>
  <cp:revision>16</cp:revision>
  <dcterms:created xsi:type="dcterms:W3CDTF">2018-04-24T11:18:04Z</dcterms:created>
  <dcterms:modified xsi:type="dcterms:W3CDTF">2018-05-02T17:37:53Z</dcterms:modified>
</cp:coreProperties>
</file>